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05" r:id="rId3"/>
    <p:sldId id="293" r:id="rId4"/>
    <p:sldId id="294" r:id="rId5"/>
    <p:sldId id="295" r:id="rId6"/>
    <p:sldId id="259" r:id="rId7"/>
    <p:sldId id="317" r:id="rId8"/>
    <p:sldId id="316" r:id="rId9"/>
    <p:sldId id="318" r:id="rId10"/>
    <p:sldId id="296" r:id="rId11"/>
    <p:sldId id="262" r:id="rId12"/>
    <p:sldId id="319" r:id="rId13"/>
    <p:sldId id="266" r:id="rId14"/>
    <p:sldId id="297" r:id="rId15"/>
    <p:sldId id="267" r:id="rId16"/>
    <p:sldId id="269" r:id="rId17"/>
    <p:sldId id="270" r:id="rId18"/>
    <p:sldId id="271" r:id="rId19"/>
    <p:sldId id="302" r:id="rId20"/>
    <p:sldId id="275" r:id="rId21"/>
    <p:sldId id="309" r:id="rId22"/>
    <p:sldId id="278" r:id="rId23"/>
    <p:sldId id="301" r:id="rId24"/>
    <p:sldId id="307" r:id="rId25"/>
    <p:sldId id="283" r:id="rId26"/>
    <p:sldId id="300" r:id="rId27"/>
    <p:sldId id="291" r:id="rId28"/>
    <p:sldId id="292" r:id="rId29"/>
    <p:sldId id="310" r:id="rId30"/>
    <p:sldId id="284" r:id="rId31"/>
    <p:sldId id="285" r:id="rId32"/>
    <p:sldId id="286" r:id="rId33"/>
    <p:sldId id="287" r:id="rId34"/>
    <p:sldId id="288" r:id="rId35"/>
    <p:sldId id="311" r:id="rId36"/>
    <p:sldId id="312" r:id="rId37"/>
    <p:sldId id="279" r:id="rId38"/>
    <p:sldId id="281" r:id="rId39"/>
    <p:sldId id="282" r:id="rId40"/>
    <p:sldId id="313" r:id="rId41"/>
    <p:sldId id="314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6" autoAdjust="0"/>
    <p:restoredTop sz="92579" autoAdjust="0"/>
  </p:normalViewPr>
  <p:slideViewPr>
    <p:cSldViewPr>
      <p:cViewPr varScale="1">
        <p:scale>
          <a:sx n="107" d="100"/>
          <a:sy n="107" d="100"/>
        </p:scale>
        <p:origin x="6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&amp;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</dgm:pt>
  </dgm:ptLst>
  <dgm:cxnLst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409193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&amp;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2343564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Java / </a:t>
          </a:r>
          <a:r>
            <a:rPr lang="fr-FR" sz="2100" kern="1200" dirty="0" err="1"/>
            <a:t>MySql</a:t>
          </a:r>
          <a:endParaRPr lang="fr-FR" sz="2100" kern="1200" dirty="0"/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Command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 Instructions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Information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119038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Arduino / C++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ESP8266 / C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Physical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29/07/2017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29/07/2017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6" y="6021501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8184990-21A5-4622-B58E-E1035BD5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692696"/>
            <a:ext cx="9144000" cy="5367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5616" y="1840494"/>
            <a:ext cx="2484276" cy="288033"/>
          </a:xfrm>
          <a:prstGeom prst="wedgeRectCallout">
            <a:avLst>
              <a:gd name="adj1" fmla="val -64605"/>
              <a:gd name="adj2" fmla="val -3012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+12 volts (input </a:t>
            </a:r>
            <a:r>
              <a:rPr lang="fr-FR" sz="1100" dirty="0" err="1"/>
              <a:t>regulator</a:t>
            </a:r>
            <a:r>
              <a:rPr lang="fr-FR" sz="1100" dirty="0"/>
              <a:t> for </a:t>
            </a:r>
            <a:r>
              <a:rPr lang="fr-FR" sz="1100" dirty="0" err="1"/>
              <a:t>motors</a:t>
            </a:r>
            <a:r>
              <a:rPr lang="fr-FR" sz="1100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8024" y="940956"/>
            <a:ext cx="2016224" cy="357061"/>
          </a:xfrm>
          <a:prstGeom prst="wedgeRectCallout">
            <a:avLst>
              <a:gd name="adj1" fmla="val -34321"/>
              <a:gd name="adj2" fmla="val 28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8604" y="4005064"/>
            <a:ext cx="2758299" cy="419350"/>
          </a:xfrm>
          <a:prstGeom prst="wedgeRectCallout">
            <a:avLst>
              <a:gd name="adj1" fmla="val -45956"/>
              <a:gd name="adj2" fmla="val -2557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5696" y="1119487"/>
            <a:ext cx="2016224" cy="357061"/>
          </a:xfrm>
          <a:prstGeom prst="wedgeRectCallout">
            <a:avLst>
              <a:gd name="adj1" fmla="val 168181"/>
              <a:gd name="adj2" fmla="val 4092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194869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802164449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I2C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platform</a:t>
            </a:r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3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shift)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Rotation: 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400" dirty="0"/>
                  <a:t>                 </a:t>
                </a:r>
                <a:r>
                  <a:rPr lang="fr-FR" sz="1800" i="1" dirty="0"/>
                  <a:t>(</a:t>
                </a:r>
                <a:r>
                  <a:rPr lang="fr-FR" sz="1800" i="1" dirty="0" err="1"/>
                  <a:t>Xt</a:t>
                </a:r>
                <a:r>
                  <a:rPr lang="fr-FR" sz="1800" i="1" dirty="0"/>
                  <a:t>!=</a:t>
                </a:r>
                <a:r>
                  <a:rPr lang="fr-FR" sz="1800" i="1" dirty="0" err="1"/>
                  <a:t>Xc</a:t>
                </a:r>
                <a:r>
                  <a:rPr lang="fr-FR" sz="1800" i="1" dirty="0"/>
                  <a:t>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CC9A720-BCF4-4AAA-8031-C88D3C42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534400" cy="65722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6079852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552" y="4653136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A*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the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initial to </a:t>
            </a:r>
            <a:r>
              <a:rPr lang="fr-FR" dirty="0" err="1"/>
              <a:t>target</a:t>
            </a:r>
            <a:r>
              <a:rPr lang="fr-FR" dirty="0"/>
              <a:t> position</a:t>
            </a:r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A253419-337B-4BF8-9E7B-4997B2B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6" y="116632"/>
            <a:ext cx="9185646" cy="6608589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18569"/>
              <a:gd name="adj2" fmla="val 947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991674" y="4509120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991674" y="1484784"/>
            <a:ext cx="4228399" cy="273630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229396"/>
              <a:gd name="adj2" fmla="val 1396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70319"/>
              <a:gd name="adj2" fmla="val 119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2051720" y="260647"/>
            <a:ext cx="1944216" cy="129873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:a16="http://schemas.microsoft.com/office/drawing/2014/main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5E7C2AD-3A85-424C-B284-19412178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3" y="0"/>
            <a:ext cx="7413078" cy="6928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61236"/>
              <a:gd name="adj2" fmla="val -17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915815" y="5417051"/>
            <a:ext cx="4176465" cy="106445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80491"/>
              <a:gd name="adj2" fmla="val -90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73811"/>
              <a:gd name="adj2" fmla="val 628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48608" y="4062453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904"/>
              <a:gd name="adj2" fmla="val 4620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81474"/>
              <a:gd name="adj2" fmla="val 449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65419"/>
              <a:gd name="adj2" fmla="val -50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8093"/>
              <a:gd name="adj2" fmla="val 1091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EB2A5DD-2318-46FD-8067-A9C45F052FA0}"/>
              </a:ext>
            </a:extLst>
          </p:cNvPr>
          <p:cNvSpPr/>
          <p:nvPr/>
        </p:nvSpPr>
        <p:spPr>
          <a:xfrm>
            <a:off x="89238" y="152635"/>
            <a:ext cx="1696534" cy="462659"/>
          </a:xfrm>
          <a:prstGeom prst="wedgeRectCallout">
            <a:avLst>
              <a:gd name="adj1" fmla="val 211328"/>
              <a:gd name="adj2" fmla="val 4544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Encoders</a:t>
            </a:r>
            <a:r>
              <a:rPr lang="fr-FR" dirty="0"/>
              <a:t> power switch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03A9C06-AE5E-48A0-863A-96C65DAA56A8}"/>
              </a:ext>
            </a:extLst>
          </p:cNvPr>
          <p:cNvSpPr/>
          <p:nvPr/>
        </p:nvSpPr>
        <p:spPr>
          <a:xfrm>
            <a:off x="0" y="2683015"/>
            <a:ext cx="1696534" cy="371073"/>
          </a:xfrm>
          <a:prstGeom prst="wedgeRectCallout">
            <a:avLst>
              <a:gd name="adj1" fmla="val 78697"/>
              <a:gd name="adj2" fmla="val 89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dividers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6B25064-913B-4B56-8ABD-BEE66F4B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1" y="-417825"/>
            <a:ext cx="8375981" cy="7275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5736" y="1739183"/>
            <a:ext cx="2016224" cy="504056"/>
          </a:xfrm>
          <a:prstGeom prst="wedgeRectCallout">
            <a:avLst>
              <a:gd name="adj1" fmla="val 95111"/>
              <a:gd name="adj2" fmla="val 245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757906" y="1724260"/>
            <a:ext cx="2016224" cy="504056"/>
          </a:xfrm>
          <a:prstGeom prst="wedgeRectCallout">
            <a:avLst>
              <a:gd name="adj1" fmla="val 14999"/>
              <a:gd name="adj2" fmla="val 2905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7784" y="6021288"/>
            <a:ext cx="2016224" cy="504056"/>
          </a:xfrm>
          <a:prstGeom prst="wedgeRectCallout">
            <a:avLst>
              <a:gd name="adj1" fmla="val 73497"/>
              <a:gd name="adj2" fmla="val -2019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966883" y="3572204"/>
            <a:ext cx="3058114" cy="228245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79712" y="4246191"/>
            <a:ext cx="2016224" cy="504056"/>
          </a:xfrm>
          <a:prstGeom prst="wedgeRectCallout">
            <a:avLst>
              <a:gd name="adj1" fmla="val 78058"/>
              <a:gd name="adj2" fmla="val 16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62" y="-168976"/>
            <a:ext cx="2592288" cy="16174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331640" y="163683"/>
            <a:ext cx="1944216" cy="504056"/>
          </a:xfrm>
          <a:prstGeom prst="wedgeRectCallout">
            <a:avLst>
              <a:gd name="adj1" fmla="val 182886"/>
              <a:gd name="adj2" fmla="val 857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90155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5C66FCF-FB9B-4DDE-9E5A-4CD15655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33"/>
            <a:ext cx="9144000" cy="609013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11923"/>
              <a:gd name="adj2" fmla="val -1473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38960"/>
            <a:ext cx="2016224" cy="429555"/>
          </a:xfrm>
          <a:prstGeom prst="wedgeRectCallout">
            <a:avLst>
              <a:gd name="adj1" fmla="val 141351"/>
              <a:gd name="adj2" fmla="val 327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51072"/>
              <a:gd name="adj2" fmla="val -2235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130181"/>
              <a:gd name="adj2" fmla="val -1609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72373" y="-45680"/>
            <a:ext cx="2016224" cy="504056"/>
          </a:xfrm>
          <a:prstGeom prst="wedgeRectCallout">
            <a:avLst>
              <a:gd name="adj1" fmla="val -82708"/>
              <a:gd name="adj2" fmla="val 199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67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25E0A90-B2CD-48FE-B623-189D724F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6" y="17929"/>
            <a:ext cx="912749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3395" y="1347608"/>
            <a:ext cx="2016224" cy="504056"/>
          </a:xfrm>
          <a:prstGeom prst="wedgeRectCallout">
            <a:avLst>
              <a:gd name="adj1" fmla="val -53273"/>
              <a:gd name="adj2" fmla="val -248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62215" y="1599636"/>
            <a:ext cx="2016224" cy="429555"/>
          </a:xfrm>
          <a:prstGeom prst="wedgeRectCallout">
            <a:avLst>
              <a:gd name="adj1" fmla="val 96887"/>
              <a:gd name="adj2" fmla="val -92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6216" y="5733256"/>
            <a:ext cx="2016224" cy="429555"/>
          </a:xfrm>
          <a:prstGeom prst="wedgeRectCallout">
            <a:avLst>
              <a:gd name="adj1" fmla="val -110207"/>
              <a:gd name="adj2" fmla="val 1333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25316" y="380985"/>
            <a:ext cx="2074327" cy="239703"/>
          </a:xfrm>
          <a:prstGeom prst="wedgeRectCallout">
            <a:avLst>
              <a:gd name="adj1" fmla="val 78744"/>
              <a:gd name="adj2" fmla="val -869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1170326" y="2380156"/>
            <a:ext cx="2177537" cy="472780"/>
          </a:xfrm>
          <a:prstGeom prst="wedgeRectCallout">
            <a:avLst>
              <a:gd name="adj1" fmla="val 124933"/>
              <a:gd name="adj2" fmla="val -315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909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30B1C70-6470-486C-AC5E-6761BCC9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59"/>
            <a:ext cx="9435155" cy="6147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-9565"/>
              <a:gd name="adj2" fmla="val -193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67544" y="2564860"/>
            <a:ext cx="1872208" cy="391908"/>
          </a:xfrm>
          <a:prstGeom prst="wedgeRectCallout">
            <a:avLst>
              <a:gd name="adj1" fmla="val 105749"/>
              <a:gd name="adj2" fmla="val 4126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499992" y="2709227"/>
            <a:ext cx="1860836" cy="404664"/>
          </a:xfrm>
          <a:prstGeom prst="wedgeRectCallout">
            <a:avLst>
              <a:gd name="adj1" fmla="val -26449"/>
              <a:gd name="adj2" fmla="val 3606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980728"/>
            <a:ext cx="2232248" cy="404664"/>
          </a:xfrm>
          <a:prstGeom prst="wedgeRectCallout">
            <a:avLst>
              <a:gd name="adj1" fmla="val 68986"/>
              <a:gd name="adj2" fmla="val 24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6749485" y="3326892"/>
            <a:ext cx="2223864" cy="396950"/>
          </a:xfrm>
          <a:prstGeom prst="wedgeRectCallout">
            <a:avLst>
              <a:gd name="adj1" fmla="val -61963"/>
              <a:gd name="adj2" fmla="val 1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91580" y="2269932"/>
            <a:ext cx="2016224" cy="202332"/>
          </a:xfrm>
          <a:prstGeom prst="wedgeRectCallout">
            <a:avLst>
              <a:gd name="adj1" fmla="val 110634"/>
              <a:gd name="adj2" fmla="val 484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923928" y="6223885"/>
            <a:ext cx="2592288" cy="404664"/>
          </a:xfrm>
          <a:prstGeom prst="wedgeRectCallout">
            <a:avLst>
              <a:gd name="adj1" fmla="val -19718"/>
              <a:gd name="adj2" fmla="val -2676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430410" y="4145982"/>
            <a:ext cx="2592288" cy="404664"/>
          </a:xfrm>
          <a:prstGeom prst="wedgeRectCallout">
            <a:avLst>
              <a:gd name="adj1" fmla="val -65923"/>
              <a:gd name="adj2" fmla="val 853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79512" y="5819221"/>
            <a:ext cx="2592288" cy="404664"/>
          </a:xfrm>
          <a:prstGeom prst="wedgeRectCallout">
            <a:avLst>
              <a:gd name="adj1" fmla="val 121529"/>
              <a:gd name="adj2" fmla="val -3688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7745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6776</TotalTime>
  <Words>1453</Words>
  <Application>Microsoft Office PowerPoint</Application>
  <PresentationFormat>Affichage à l'écran (4:3)</PresentationFormat>
  <Paragraphs>471</Paragraphs>
  <Slides>41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Cambria Math</vt:lpstr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Rotation: computation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The Java main classes</vt:lpstr>
      <vt:lpstr>The Octave Main Functions</vt:lpstr>
      <vt:lpstr>The Octave Main Functions</vt:lpstr>
      <vt:lpstr>Maintenance</vt:lpstr>
      <vt:lpstr>Application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 Cuiller</cp:lastModifiedBy>
  <cp:revision>218</cp:revision>
  <dcterms:created xsi:type="dcterms:W3CDTF">2016-07-11T06:35:54Z</dcterms:created>
  <dcterms:modified xsi:type="dcterms:W3CDTF">2017-07-29T12:08:06Z</dcterms:modified>
</cp:coreProperties>
</file>